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9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C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FA1EEA-ACB3-7549-92E8-A53460B419C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4B052D-0A2F-CB41-99C6-90AC53193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Shawshank</a:t>
            </a:r>
            <a:r>
              <a:rPr lang="en-US" dirty="0" smtClean="0"/>
              <a:t> Redemption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 you believe motivates the human spirit to survive adversity?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85750"/>
            <a:ext cx="8356600" cy="6267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328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8040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1450"/>
            <a:ext cx="86106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5" y="0"/>
            <a:ext cx="50385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film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THEME - the liberating, redemptive power of hope</a:t>
            </a:r>
          </a:p>
          <a:p>
            <a:r>
              <a:rPr lang="en-US" dirty="0" smtClean="0"/>
              <a:t>a patiently-told, allegorical tale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like </a:t>
            </a:r>
            <a:r>
              <a:rPr lang="en-US" dirty="0" smtClean="0"/>
              <a:t>a long-played, sometimes painstaking, persistent chess game </a:t>
            </a:r>
          </a:p>
          <a:p>
            <a:r>
              <a:rPr lang="en-US" dirty="0" smtClean="0"/>
              <a:t>SUBJECTS </a:t>
            </a:r>
            <a:r>
              <a:rPr lang="en-US" dirty="0" smtClean="0"/>
              <a:t>=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friendship,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patience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hope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survival,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emancipation,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redemption </a:t>
            </a:r>
          </a:p>
          <a:p>
            <a:pPr lvl="1"/>
            <a:r>
              <a:rPr lang="en-US" dirty="0" smtClean="0"/>
              <a:t>salvation.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– Morgan Freeman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2360"/>
            <a:ext cx="8229600" cy="461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Andy </a:t>
            </a:r>
            <a:r>
              <a:rPr lang="en-US" dirty="0" err="1" smtClean="0"/>
              <a:t>Dufresne</a:t>
            </a:r>
            <a:r>
              <a:rPr lang="en-US" dirty="0" smtClean="0"/>
              <a:t> = Tim Robbins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Shawshank</a:t>
            </a:r>
            <a:r>
              <a:rPr lang="en-US" dirty="0" smtClean="0"/>
              <a:t> Prison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01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Redeem = “to free from whatever distresses or harms”</a:t>
            </a:r>
          </a:p>
          <a:p>
            <a:r>
              <a:rPr lang="en-US" dirty="0" smtClean="0"/>
              <a:t>To recover</a:t>
            </a:r>
          </a:p>
          <a:p>
            <a:r>
              <a:rPr lang="en-US" dirty="0" smtClean="0"/>
              <a:t>To convert</a:t>
            </a:r>
          </a:p>
          <a:p>
            <a:r>
              <a:rPr lang="en-US" dirty="0" smtClean="0"/>
              <a:t>To make amends for</a:t>
            </a:r>
          </a:p>
          <a:p>
            <a:r>
              <a:rPr lang="en-US" dirty="0" smtClean="0"/>
              <a:t>To fulfill (a pledge, a promise)</a:t>
            </a:r>
          </a:p>
          <a:p>
            <a:r>
              <a:rPr lang="en-US" dirty="0" smtClean="0"/>
              <a:t>To obtain release from captivity</a:t>
            </a:r>
          </a:p>
          <a:p>
            <a:r>
              <a:rPr lang="en-US" dirty="0" smtClean="0"/>
              <a:t>to deliver from sin and its consequences by means of a sacrifice offered of the sinner.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= you hate the walls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= you get used to the wall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= you can’t live without the walls – you come to depend on them</a:t>
            </a:r>
          </a:p>
          <a:p>
            <a:endParaRPr lang="en-US" dirty="0" smtClean="0"/>
          </a:p>
          <a:p>
            <a:r>
              <a:rPr lang="en-US" dirty="0" smtClean="0"/>
              <a:t>“In here he is educated and respected; out there he is just an old con with arthritic hands.”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2900"/>
            <a:ext cx="8305800" cy="62293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82</TotalTime>
  <Words>179</Words>
  <Application>Microsoft Macintosh PowerPoint</Application>
  <PresentationFormat>On-screen Show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Shawshank Redemption</vt:lpstr>
      <vt:lpstr>Slide 2</vt:lpstr>
      <vt:lpstr>What is the film about?</vt:lpstr>
      <vt:lpstr>Red – Morgan Freeman</vt:lpstr>
      <vt:lpstr>Andy Dufresne = Tim Robbins</vt:lpstr>
      <vt:lpstr>Shawshank Prison</vt:lpstr>
      <vt:lpstr>REDEMPTION</vt:lpstr>
      <vt:lpstr>Institutionalized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FFCA Highschool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Shawshank Redemption</dc:title>
  <dc:creator>Pamela Hunnisett</dc:creator>
  <cp:lastModifiedBy>Pamela Hunnisett</cp:lastModifiedBy>
  <cp:revision>5</cp:revision>
  <dcterms:created xsi:type="dcterms:W3CDTF">2011-05-09T10:15:52Z</dcterms:created>
  <dcterms:modified xsi:type="dcterms:W3CDTF">2011-05-09T10:17:10Z</dcterms:modified>
</cp:coreProperties>
</file>